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Projetos\SMED Next\apps\frontend\test-results\powerpoint-slides\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SMED NEXT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SMED NEXT — Gestão inteligente para clínicas</dc:title>
  <dc:subject>Apresentação comercial do SMED NEXT</dc:subject>
  <dc:creator>SMED NEXT</dc:creator>
  <cp:lastModifiedBy>SMED NEXT</cp:lastModifiedBy>
  <cp:revision>1</cp:revision>
  <dcterms:created xsi:type="dcterms:W3CDTF">2026-09-02T12:51:21Z</dcterms:created>
  <dcterms:modified xsi:type="dcterms:W3CDTF">2026-09-02T12:51:21Z</dcterms:modified>
</cp:coreProperties>
</file>